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5" r:id="rId4"/>
    <p:sldId id="268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3"/>
    <p:restoredTop sz="96208"/>
  </p:normalViewPr>
  <p:slideViewPr>
    <p:cSldViewPr snapToGrid="0" snapToObjects="1">
      <p:cViewPr varScale="1">
        <p:scale>
          <a:sx n="74" d="100"/>
          <a:sy n="74" d="100"/>
        </p:scale>
        <p:origin x="-69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82280CDC-00B2-6E44-837C-22AEAC9606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448" y="988013"/>
            <a:ext cx="2913848" cy="187434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540B0ACB-2357-9441-946C-93FB91079F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091649" cy="298199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E40E2F24-4794-0B40-B840-1793ABDF3D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00" y="5322774"/>
            <a:ext cx="2696894" cy="153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82280CDC-00B2-6E44-837C-22AEAC9606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859" y="390979"/>
            <a:ext cx="2257447" cy="145211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F42451C8-BE5E-9349-8B4C-A9F53AF6B6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712" y="6113517"/>
            <a:ext cx="1386103" cy="16903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CFE2503-B527-B94E-A9CE-25FD080B0AF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162875" cy="185238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E8158ED-2906-C142-93DB-32153324E7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62" y="5704667"/>
            <a:ext cx="2026031" cy="1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5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 userDrawn="1"/>
        </p:nvSpPr>
        <p:spPr>
          <a:xfrm>
            <a:off x="-1" y="1136172"/>
            <a:ext cx="11092441" cy="23461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xmlns:lc="http://schemas.openxmlformats.org/drawingml/2006/lockedCanvas" id="{2E614E4E-1E75-5046-AF5B-51EBDFDAE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075980"/>
            <a:ext cx="11825831" cy="78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6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>
            <a:extLst>
              <a:ext uri="{FF2B5EF4-FFF2-40B4-BE49-F238E27FC236}">
                <a16:creationId xmlns:a16="http://schemas.microsoft.com/office/drawing/2014/main" xmlns="" xmlns:lc="http://schemas.openxmlformats.org/drawingml/2006/lockedCanvas" id="{2E614E4E-1E75-5046-AF5B-51EBDFDAE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075980"/>
            <a:ext cx="11825831" cy="78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4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1" y="6075980"/>
            <a:ext cx="12192000" cy="782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Rectángulo"/>
          <p:cNvSpPr/>
          <p:nvPr userDrawn="1"/>
        </p:nvSpPr>
        <p:spPr>
          <a:xfrm>
            <a:off x="-1" y="1136172"/>
            <a:ext cx="11092441" cy="23461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4 Imagen">
            <a:extLst>
              <a:ext uri="{FF2B5EF4-FFF2-40B4-BE49-F238E27FC236}">
                <a16:creationId xmlns:a16="http://schemas.microsoft.com/office/drawing/2014/main" xmlns="" xmlns:lc="http://schemas.openxmlformats.org/drawingml/2006/lockedCanvas" id="{2E614E4E-1E75-5046-AF5B-51EBDFDAE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075980"/>
            <a:ext cx="11825831" cy="78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1" y="6075980"/>
            <a:ext cx="12192000" cy="782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4 Imagen">
            <a:extLst>
              <a:ext uri="{FF2B5EF4-FFF2-40B4-BE49-F238E27FC236}">
                <a16:creationId xmlns:a16="http://schemas.microsoft.com/office/drawing/2014/main" xmlns="" xmlns:lc="http://schemas.openxmlformats.org/drawingml/2006/lockedCanvas" id="{2E614E4E-1E75-5046-AF5B-51EBDFDAE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075980"/>
            <a:ext cx="11825831" cy="78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5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C61060C0-9906-6E49-9051-489A55944C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162875" cy="185238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5BF9018-FCD8-CA4E-B07C-3DD8247911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62" y="5704667"/>
            <a:ext cx="2026031" cy="1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4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CF001150-B1B1-9D45-9D91-C966513F2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207" y="2654479"/>
            <a:ext cx="2408139" cy="154904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C443E59-453E-8249-81FE-ED677CCF38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111" y="4447429"/>
            <a:ext cx="2232331" cy="27223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2B0ED4-C978-4C45-A2A5-BA52FA4C8E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162875" cy="185238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FE40081E-DCE7-8242-B736-C9EFC7ACDBE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62" y="5704667"/>
            <a:ext cx="2026031" cy="1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51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1" r:id="rId3"/>
    <p:sldLayoutId id="2147483664" r:id="rId4"/>
    <p:sldLayoutId id="2147483660" r:id="rId5"/>
    <p:sldLayoutId id="2147483665" r:id="rId6"/>
    <p:sldLayoutId id="2147483659" r:id="rId7"/>
    <p:sldLayoutId id="214748366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B6EC59-7DA0-7A45-B98E-923EB656E5FD}"/>
              </a:ext>
            </a:extLst>
          </p:cNvPr>
          <p:cNvSpPr txBox="1">
            <a:spLocks/>
          </p:cNvSpPr>
          <p:nvPr/>
        </p:nvSpPr>
        <p:spPr>
          <a:xfrm>
            <a:off x="829649" y="4287645"/>
            <a:ext cx="10515600" cy="73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b="1" baseline="0" dirty="0" smtClean="0">
                <a:solidFill>
                  <a:schemeClr val="bg1">
                    <a:lumMod val="75000"/>
                  </a:schemeClr>
                </a:solidFill>
                <a:latin typeface="DIN-MediumItalic" pitchFamily="2" charset="77"/>
              </a:rPr>
              <a:t>TÍTULO DE LA PRESENTACIÓN</a:t>
            </a:r>
            <a:endParaRPr lang="es-CO" sz="3600" b="1" dirty="0">
              <a:solidFill>
                <a:schemeClr val="bg1">
                  <a:lumMod val="75000"/>
                </a:schemeClr>
              </a:solidFill>
              <a:latin typeface="DIN-MediumItalic" pitchFamily="2" charset="77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1093854" y="4833740"/>
            <a:ext cx="9995019" cy="48173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DIN Alternate" panose="02020500000000000000" pitchFamily="18" charset="0"/>
              </a:rPr>
              <a:t>Subtítulo de la presentación</a:t>
            </a:r>
            <a:endParaRPr lang="es-CO" b="1" dirty="0">
              <a:solidFill>
                <a:schemeClr val="bg1">
                  <a:lumMod val="50000"/>
                </a:schemeClr>
              </a:solidFill>
              <a:latin typeface="DIN LightAlternat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0727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xmlns="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1034040" y="2774208"/>
            <a:ext cx="9995019" cy="48173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3200" dirty="0" smtClean="0">
                <a:solidFill>
                  <a:schemeClr val="bg1">
                    <a:lumMod val="75000"/>
                  </a:schemeClr>
                </a:solidFill>
                <a:latin typeface="DIN Alternate" panose="02020500000000000000" pitchFamily="18" charset="0"/>
              </a:rPr>
              <a:t>Título secundario</a:t>
            </a:r>
            <a:endParaRPr lang="es-CO" sz="3200" b="1" dirty="0">
              <a:solidFill>
                <a:schemeClr val="bg1">
                  <a:lumMod val="75000"/>
                </a:schemeClr>
              </a:solidFill>
              <a:latin typeface="DIN LightAlternat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5703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B6EC59-7DA0-7A45-B98E-923EB656E5F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>
                <a:solidFill>
                  <a:schemeClr val="bg1">
                    <a:lumMod val="50000"/>
                  </a:schemeClr>
                </a:solidFill>
                <a:latin typeface="DIN-MediumItalic" pitchFamily="2" charset="77"/>
              </a:rPr>
              <a:t>La tipografía de la marca es DIN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DIN Alternate" panose="02020500000000000000" pitchFamily="18" charset="0"/>
              </a:rPr>
              <a:t>La tipografía DIN tiene muchas variables, úsela a su conveniencia </a:t>
            </a:r>
            <a:r>
              <a:rPr lang="es-CO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DIN LightAlternate" pitchFamily="2" charset="77"/>
              </a:rPr>
              <a:t>para destacar palabras o frases</a:t>
            </a:r>
          </a:p>
        </p:txBody>
      </p:sp>
    </p:spTree>
    <p:extLst>
      <p:ext uri="{BB962C8B-B14F-4D97-AF65-F5344CB8AC3E}">
        <p14:creationId xmlns:p14="http://schemas.microsoft.com/office/powerpoint/2010/main" val="198777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17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B6EC59-7DA0-7A45-B98E-923EB656E5F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>
                <a:solidFill>
                  <a:schemeClr val="bg1">
                    <a:lumMod val="50000"/>
                  </a:schemeClr>
                </a:solidFill>
                <a:latin typeface="DIN-MediumItalic" pitchFamily="2" charset="77"/>
              </a:rPr>
              <a:t>La tipografía de la marca es DIN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dirty="0">
                <a:solidFill>
                  <a:schemeClr val="bg1">
                    <a:lumMod val="75000"/>
                  </a:schemeClr>
                </a:solidFill>
                <a:latin typeface="DIN Alternate" panose="02020500000000000000" pitchFamily="18" charset="0"/>
              </a:rPr>
              <a:t>La tipografía DIN tiene muchas variables, úsela a su conveniencia </a:t>
            </a:r>
            <a:r>
              <a:rPr lang="es-CO" sz="1800" b="1" dirty="0">
                <a:solidFill>
                  <a:schemeClr val="bg1">
                    <a:lumMod val="75000"/>
                  </a:schemeClr>
                </a:solidFill>
                <a:latin typeface="DIN LightAlternate" pitchFamily="2" charset="77"/>
              </a:rPr>
              <a:t>para destacar palabras o frases</a:t>
            </a:r>
          </a:p>
        </p:txBody>
      </p:sp>
    </p:spTree>
    <p:extLst>
      <p:ext uri="{BB962C8B-B14F-4D97-AF65-F5344CB8AC3E}">
        <p14:creationId xmlns:p14="http://schemas.microsoft.com/office/powerpoint/2010/main" val="156908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0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676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56</Words>
  <Application>Microsoft Office PowerPoint</Application>
  <PresentationFormat>Personalizado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Molina</dc:creator>
  <cp:lastModifiedBy>Andres Mauricio Vanegas Urrego</cp:lastModifiedBy>
  <cp:revision>19</cp:revision>
  <dcterms:created xsi:type="dcterms:W3CDTF">2020-08-04T17:57:08Z</dcterms:created>
  <dcterms:modified xsi:type="dcterms:W3CDTF">2020-09-10T21:33:54Z</dcterms:modified>
</cp:coreProperties>
</file>