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56" r:id="rId2"/>
    <p:sldId id="258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95"/>
  </p:normalViewPr>
  <p:slideViewPr>
    <p:cSldViewPr snapToGrid="0" snapToObjects="1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35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23DDC96F-8B0A-AA49-A1D5-7178CE2348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7EC8C7D-A3B3-B742-A7F2-B6A15C66F7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BFB78-A5D8-B949-8728-2539C599857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FE086F11-B0E3-3C41-B512-26F7172095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2B82B8E-F330-C74B-884F-CD73273A2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7A8D5-61A2-944A-89CD-0470127FA0F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8868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"/>
            <a:ext cx="12192000" cy="68516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442AAB-BDBD-A543-8AA3-598A1D818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10AFC07-D067-064D-87FB-EBCA250EA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EBD1A28-EB38-F74D-904E-A9447754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ACA9894-D4F2-8749-B6AC-E5188B3D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E2E5B38-6492-0D40-8A85-21F360F7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742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B6FCBA-E8A3-FE49-8493-F14E1C1A2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8EB8B48-7D9D-E44C-BB01-389B0BB0C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F2D8E6D-82BC-2640-891E-8A1AA444B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56F5FED-855B-F346-94D0-572598D41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78D50F7-2DBB-EE49-B86D-127326096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03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FD796876-2946-594C-8D28-A2257DF06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6F6B0AD-D9E9-654D-9615-DE832FC5D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DBAD59B-DFA1-504F-8ABD-D3FCD6BBB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5B2F98A-B275-7243-9DD5-E9933FBD5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17A935E-47A8-FA44-B360-3FEAE227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549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4877E69-103A-C748-8EB8-8C2DF0FB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0E69AB-9B75-EC4B-AE2B-CC6633C07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883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38947B1-228D-9640-BA03-FDA236BB5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42C6201-EF9C-CB41-800B-3AB617A2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620DB5C-9A37-9946-BE0E-0CD645F07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90" y="147090"/>
            <a:ext cx="1399619" cy="8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4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845F2F-935E-3E41-94E1-FAD0EAE52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8581781-213A-5E48-BB9B-3DBD61016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3217878-6588-D84D-96E9-A9C78781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9E6232B-03BD-5B48-A062-5007E6FA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8F63D38-0AD0-C34C-A569-041C3D9C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266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5C36F4-C34C-2941-8C5A-91EFB4A1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1A5C694-9C6D-2646-9552-EDD3157DA8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92DBB0A3-094A-EB40-B635-0682039E2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3565910-5560-B743-A18E-27C8651A3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FD2B40B-1DDC-6C42-8863-4DA1B5E24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C271CE0-1A6D-F640-AC80-4BADBE90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512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031ECF4-D6B0-4B4A-8E8B-76C8B945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CC31168-ABAF-7D41-950E-E256E81B5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319C178-D61A-5F43-A81B-098AC5702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67F82AAB-6C43-C944-A299-772094BD1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8C5EC5A7-36C3-7B4F-86CD-545713470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58852C87-BB88-BF4E-8943-DF7BCFBEB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6901235E-E123-9D47-A23B-A9BE92FCF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6D173A0-4FB6-1E47-88D1-926650BC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811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226C0FB-519E-1448-99CD-03B8BE8B1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15C034C7-4EA1-0846-B423-0AFF7040E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3E06D5F-B4C0-894F-B266-823A3A43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C11C2D8-DFAB-0F4A-949E-ADCAD33A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526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781237EB-CBB4-F546-818C-50A0D9919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FC50172-C7F9-444E-9141-636BC4DBA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8E731809-8DE8-2243-BA5B-44506C4E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397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646A19-C818-6440-9846-BCBE01B17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609F597-1DF1-D648-88F2-4ACF1633C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DEC37EC-D5A5-D949-ABA8-E1379B3B6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76952FE-D6CF-0345-AF80-72949E46C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EB8BC-0008-C447-BAC2-110D88BA0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5C9B832-C672-0D41-AC4D-D675F765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802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AF64467-6822-5C48-9A92-4BD5CF670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C5E89679-AC3B-A14C-8338-430BCA4ED1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44A2128-FB71-DC45-B065-F7DB9157E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9581CC3-47F5-5543-B7E4-C29D2960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210B8E7-B74D-4B49-B920-969414C2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96273B7-3D95-8849-9E0D-B282B2453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2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8B9F89CB-4D98-6C47-AFB2-66F6E9750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A3AEC6C-0CDC-D444-AE18-5E260B448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11A495-3092-DC4E-A04E-1289E7F5A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3B2F5-EFD1-EF42-A29D-200C257EA8F5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01A4FA-96F1-044B-B238-582CBC8B3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9747BE0-46EE-6349-8568-3A2DC66B1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3A2A9-0388-3144-B98D-DCE474C925CA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8">
            <a:extLst>
              <a:ext uri="{FF2B5EF4-FFF2-40B4-BE49-F238E27FC236}">
                <a16:creationId xmlns:a16="http://schemas.microsoft.com/office/drawing/2014/main" xmlns="" id="{0143F71B-C73E-F544-9667-A8EDFCC8774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8265"/>
            <a:ext cx="12192000" cy="684973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90" y="147090"/>
            <a:ext cx="1399619" cy="8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2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5E944A-9DA9-BE45-A292-B6BB16D4AF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>
                <a:solidFill>
                  <a:schemeClr val="bg1"/>
                </a:solidFill>
                <a:latin typeface="DIN-BoldItalic" pitchFamily="2" charset="77"/>
                <a:cs typeface="DIN Pro" panose="020B0504020101020102" pitchFamily="34" charset="77"/>
              </a:rPr>
              <a:t>Ponga su título aquí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B8C8178-96F5-9647-A0E2-9657714241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>
                <a:solidFill>
                  <a:schemeClr val="bg1"/>
                </a:solidFill>
                <a:latin typeface="DIN-MediumItalic" pitchFamily="2" charset="77"/>
              </a:rPr>
              <a:t>Aquí va su subtítulo</a:t>
            </a:r>
          </a:p>
        </p:txBody>
      </p:sp>
    </p:spTree>
    <p:extLst>
      <p:ext uri="{BB962C8B-B14F-4D97-AF65-F5344CB8AC3E}">
        <p14:creationId xmlns:p14="http://schemas.microsoft.com/office/powerpoint/2010/main" val="139407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730188" y="69280"/>
            <a:ext cx="9988701" cy="1325563"/>
          </a:xfrm>
        </p:spPr>
        <p:txBody>
          <a:bodyPr/>
          <a:lstStyle/>
          <a:p>
            <a:endParaRPr lang="es-CO" dirty="0">
              <a:latin typeface="DIN-MediumItalic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510989" y="1595718"/>
            <a:ext cx="11241740" cy="4518211"/>
          </a:xfrm>
        </p:spPr>
        <p:txBody>
          <a:bodyPr/>
          <a:lstStyle/>
          <a:p>
            <a:endParaRPr lang="es-CO" dirty="0">
              <a:latin typeface="DIN Pro"/>
            </a:endParaRPr>
          </a:p>
        </p:txBody>
      </p:sp>
    </p:spTree>
    <p:extLst>
      <p:ext uri="{BB962C8B-B14F-4D97-AF65-F5344CB8AC3E}">
        <p14:creationId xmlns:p14="http://schemas.microsoft.com/office/powerpoint/2010/main" val="27657824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8</Words>
  <Application>Microsoft Office PowerPoint</Application>
  <PresentationFormat>Personalizado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Ponga su título aquí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Andres Vanegas Urrego</cp:lastModifiedBy>
  <cp:revision>10</cp:revision>
  <dcterms:created xsi:type="dcterms:W3CDTF">2020-05-27T22:43:03Z</dcterms:created>
  <dcterms:modified xsi:type="dcterms:W3CDTF">2020-06-16T15:06:13Z</dcterms:modified>
</cp:coreProperties>
</file>