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8" r:id="rId4"/>
    <p:sldId id="266" r:id="rId5"/>
    <p:sldId id="267" r:id="rId6"/>
    <p:sldId id="263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3E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43"/>
    <p:restoredTop sz="96208"/>
  </p:normalViewPr>
  <p:slideViewPr>
    <p:cSldViewPr snapToGrid="0" snapToObjects="1">
      <p:cViewPr varScale="1">
        <p:scale>
          <a:sx n="72" d="100"/>
          <a:sy n="72" d="100"/>
        </p:scale>
        <p:origin x="76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:a16="http://schemas.microsoft.com/office/drawing/2014/main" id="{82280CDC-00B2-6E44-837C-22AEAC9606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448" y="988013"/>
            <a:ext cx="2913848" cy="1874342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40B0ACB-2357-9441-946C-93FB91079FD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5091649" cy="2981997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E40E2F24-4794-0B40-B840-1793ABDF3D9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00" y="5322774"/>
            <a:ext cx="2696894" cy="153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15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a de título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:a16="http://schemas.microsoft.com/office/drawing/2014/main" id="{82280CDC-00B2-6E44-837C-22AEAC9606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859" y="390979"/>
            <a:ext cx="2257447" cy="145211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F42451C8-BE5E-9349-8B4C-A9F53AF6B63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7712" y="6113517"/>
            <a:ext cx="1386103" cy="169037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1CFE2503-B527-B94E-A9CE-25FD080B0AF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162875" cy="185238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5E8158ED-2906-C142-93DB-32153324E7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962" y="5704667"/>
            <a:ext cx="2026031" cy="115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65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FE92CD0-C01B-8F40-AD08-3094E72134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5980"/>
            <a:ext cx="12015788" cy="782020"/>
          </a:xfrm>
          <a:prstGeom prst="rect">
            <a:avLst/>
          </a:prstGeom>
        </p:spPr>
      </p:pic>
      <p:sp>
        <p:nvSpPr>
          <p:cNvPr id="3" name="2 Rectángulo"/>
          <p:cNvSpPr/>
          <p:nvPr userDrawn="1"/>
        </p:nvSpPr>
        <p:spPr>
          <a:xfrm>
            <a:off x="-1" y="1136172"/>
            <a:ext cx="11092441" cy="23461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3162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FE92CD0-C01B-8F40-AD08-3094E72134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5980"/>
            <a:ext cx="12015788" cy="78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44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iapositiva de título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 userDrawn="1"/>
        </p:nvSpPr>
        <p:spPr>
          <a:xfrm>
            <a:off x="1" y="6075980"/>
            <a:ext cx="12192000" cy="782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3">
            <a:extLst>
              <a:ext uri="{FF2B5EF4-FFF2-40B4-BE49-F238E27FC236}">
                <a16:creationId xmlns:a16="http://schemas.microsoft.com/office/drawing/2014/main" id="{9FE92CD0-C01B-8F40-AD08-3094E72134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5980"/>
            <a:ext cx="12015788" cy="782020"/>
          </a:xfrm>
          <a:prstGeom prst="rect">
            <a:avLst/>
          </a:prstGeom>
        </p:spPr>
      </p:pic>
      <p:sp>
        <p:nvSpPr>
          <p:cNvPr id="11" name="10 Rectángulo"/>
          <p:cNvSpPr/>
          <p:nvPr userDrawn="1"/>
        </p:nvSpPr>
        <p:spPr>
          <a:xfrm>
            <a:off x="-1" y="1136172"/>
            <a:ext cx="11092441" cy="23461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4922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Diapositiva de título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 userDrawn="1"/>
        </p:nvSpPr>
        <p:spPr>
          <a:xfrm>
            <a:off x="1" y="6075980"/>
            <a:ext cx="12192000" cy="782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3">
            <a:extLst>
              <a:ext uri="{FF2B5EF4-FFF2-40B4-BE49-F238E27FC236}">
                <a16:creationId xmlns:a16="http://schemas.microsoft.com/office/drawing/2014/main" id="{9FE92CD0-C01B-8F40-AD08-3094E72134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5980"/>
            <a:ext cx="12015788" cy="78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056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apositiva de título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61060C0-9906-6E49-9051-489A55944C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162875" cy="185238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5BF9018-FCD8-CA4E-B07C-3DD82479117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962" y="5704667"/>
            <a:ext cx="2026031" cy="115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841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Diapositiva de título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F001150-B1B1-9D45-9D91-C966513F29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207" y="2654479"/>
            <a:ext cx="2408139" cy="154904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C443E59-453E-8249-81FE-ED677CCF387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111" y="4447429"/>
            <a:ext cx="2232331" cy="27223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02B0ED4-C978-4C45-A2A5-BA52FA4C8EF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162875" cy="185238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FE40081E-DCE7-8242-B736-C9EFC7ACDBE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962" y="5704667"/>
            <a:ext cx="2026031" cy="115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367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4518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61" r:id="rId3"/>
    <p:sldLayoutId id="2147483664" r:id="rId4"/>
    <p:sldLayoutId id="2147483660" r:id="rId5"/>
    <p:sldLayoutId id="2147483665" r:id="rId6"/>
    <p:sldLayoutId id="2147483659" r:id="rId7"/>
    <p:sldLayoutId id="2147483663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B6EC59-7DA0-7A45-B98E-923EB656E5FD}"/>
              </a:ext>
            </a:extLst>
          </p:cNvPr>
          <p:cNvSpPr txBox="1">
            <a:spLocks/>
          </p:cNvSpPr>
          <p:nvPr/>
        </p:nvSpPr>
        <p:spPr>
          <a:xfrm>
            <a:off x="829649" y="4287645"/>
            <a:ext cx="10515600" cy="7372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b="1" baseline="0" dirty="0">
                <a:solidFill>
                  <a:schemeClr val="bg1">
                    <a:lumMod val="75000"/>
                  </a:schemeClr>
                </a:solidFill>
                <a:latin typeface="DIN-MediumItalic" pitchFamily="2" charset="77"/>
              </a:rPr>
              <a:t>TÍTULO DE LA PRESENTACIÓN</a:t>
            </a:r>
            <a:endParaRPr lang="es-CO" sz="3600" b="1" dirty="0">
              <a:solidFill>
                <a:schemeClr val="bg1">
                  <a:lumMod val="75000"/>
                </a:schemeClr>
              </a:solidFill>
              <a:latin typeface="DIN-MediumItalic" pitchFamily="2" charset="77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8615E7-57B0-424F-A4F3-1D4E3E9B4E59}"/>
              </a:ext>
            </a:extLst>
          </p:cNvPr>
          <p:cNvSpPr txBox="1">
            <a:spLocks/>
          </p:cNvSpPr>
          <p:nvPr/>
        </p:nvSpPr>
        <p:spPr>
          <a:xfrm>
            <a:off x="1093854" y="4833740"/>
            <a:ext cx="9995019" cy="48173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O" dirty="0">
                <a:solidFill>
                  <a:schemeClr val="bg1">
                    <a:lumMod val="50000"/>
                  </a:schemeClr>
                </a:solidFill>
                <a:latin typeface="DIN Alternate" panose="02020500000000000000" pitchFamily="18" charset="0"/>
              </a:rPr>
              <a:t>Subtítulo de la presentación</a:t>
            </a:r>
            <a:endParaRPr lang="es-CO" b="1" dirty="0">
              <a:solidFill>
                <a:schemeClr val="bg1">
                  <a:lumMod val="50000"/>
                </a:schemeClr>
              </a:solidFill>
              <a:latin typeface="DIN LightAlternate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07273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B6EC59-7DA0-7A45-B98E-923EB656E5F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>
                <a:solidFill>
                  <a:schemeClr val="bg1">
                    <a:lumMod val="50000"/>
                  </a:schemeClr>
                </a:solidFill>
                <a:latin typeface="DIN-MediumItalic" pitchFamily="2" charset="77"/>
              </a:rPr>
              <a:t>La tipografía de la marca es DIN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8615E7-57B0-424F-A4F3-1D4E3E9B4E59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DIN Alternate" panose="02020500000000000000" pitchFamily="18" charset="0"/>
              </a:rPr>
              <a:t>La tipografía DIN tiene muchas variables, úsela a su conveniencia </a:t>
            </a:r>
            <a:r>
              <a:rPr lang="es-CO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DIN LightAlternate" pitchFamily="2" charset="77"/>
              </a:rPr>
              <a:t>para destacar palabras o frases</a:t>
            </a:r>
          </a:p>
        </p:txBody>
      </p:sp>
    </p:spTree>
    <p:extLst>
      <p:ext uri="{BB962C8B-B14F-4D97-AF65-F5344CB8AC3E}">
        <p14:creationId xmlns:p14="http://schemas.microsoft.com/office/powerpoint/2010/main" val="1987771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4174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B6EC59-7DA0-7A45-B98E-923EB656E5F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>
                <a:solidFill>
                  <a:schemeClr val="bg1">
                    <a:lumMod val="50000"/>
                  </a:schemeClr>
                </a:solidFill>
                <a:latin typeface="DIN-MediumItalic" pitchFamily="2" charset="77"/>
              </a:rPr>
              <a:t>La tipografía de la marca es DIN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8615E7-57B0-424F-A4F3-1D4E3E9B4E59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800" dirty="0">
                <a:solidFill>
                  <a:schemeClr val="bg1">
                    <a:lumMod val="75000"/>
                  </a:schemeClr>
                </a:solidFill>
                <a:latin typeface="DIN Alternate" panose="02020500000000000000" pitchFamily="18" charset="0"/>
              </a:rPr>
              <a:t>La tipografía DIN tiene muchas variables, úsela a su conveniencia </a:t>
            </a:r>
            <a:r>
              <a:rPr lang="es-CO" sz="1800" b="1" dirty="0">
                <a:solidFill>
                  <a:schemeClr val="bg1">
                    <a:lumMod val="75000"/>
                  </a:schemeClr>
                </a:solidFill>
                <a:latin typeface="DIN LightAlternate" pitchFamily="2" charset="77"/>
              </a:rPr>
              <a:t>para destacar palabras o frases</a:t>
            </a:r>
          </a:p>
        </p:txBody>
      </p:sp>
    </p:spTree>
    <p:extLst>
      <p:ext uri="{BB962C8B-B14F-4D97-AF65-F5344CB8AC3E}">
        <p14:creationId xmlns:p14="http://schemas.microsoft.com/office/powerpoint/2010/main" val="1569088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03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56768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54</Words>
  <Application>Microsoft Office PowerPoint</Application>
  <PresentationFormat>Panorámica</PresentationFormat>
  <Paragraphs>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DIN Alternate</vt:lpstr>
      <vt:lpstr>DIN LightAlternate</vt:lpstr>
      <vt:lpstr>DIN-MediumItalic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Molina</dc:creator>
  <cp:lastModifiedBy>Ana Maria Tobon Jaramillo</cp:lastModifiedBy>
  <cp:revision>17</cp:revision>
  <dcterms:created xsi:type="dcterms:W3CDTF">2020-08-04T17:57:08Z</dcterms:created>
  <dcterms:modified xsi:type="dcterms:W3CDTF">2020-08-20T21:50:56Z</dcterms:modified>
</cp:coreProperties>
</file>